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93C29306-C3B0-46F7-AF45-4390F7971D5C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11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61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190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826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11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82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50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66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590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48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500DE-D4D9-46D9-96FE-782382C9426F}" type="datetimeFigureOut">
              <a:rPr lang="sk-SK" smtClean="0"/>
              <a:t>25. 10. 2020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EEFEA-86A7-4FC1-BAEF-42EDB7B28D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0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 advClick="0" advTm="120000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581" y="108156"/>
            <a:ext cx="8487422" cy="993058"/>
          </a:xfrm>
        </p:spPr>
        <p:txBody>
          <a:bodyPr>
            <a:noAutofit/>
          </a:bodyPr>
          <a:lstStyle/>
          <a:p>
            <a:r>
              <a:rPr lang="sk-SK" sz="3600" dirty="0" smtClean="0"/>
              <a:t>                Trnavská univerzita </a:t>
            </a:r>
            <a:br>
              <a:rPr lang="sk-SK" sz="3600" dirty="0" smtClean="0"/>
            </a:br>
            <a:r>
              <a:rPr lang="sk-SK" sz="3600" dirty="0" smtClean="0"/>
              <a:t>              Filozofická fakulta </a:t>
            </a:r>
            <a:endParaRPr lang="sk-SK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5806" y="3106995"/>
            <a:ext cx="11788878" cy="3441290"/>
          </a:xfrm>
        </p:spPr>
        <p:txBody>
          <a:bodyPr>
            <a:normAutofit/>
          </a:bodyPr>
          <a:lstStyle/>
          <a:p>
            <a:pPr algn="ctr"/>
            <a:r>
              <a:rPr lang="sk-SK" sz="3300" dirty="0" smtClean="0"/>
              <a:t>Globalizácia a nový rozmer pohybu: kompresia priestoru ako nový prežitok </a:t>
            </a:r>
          </a:p>
          <a:p>
            <a:pPr algn="ctr"/>
            <a:endParaRPr lang="sk-SK" sz="2800" dirty="0" smtClean="0"/>
          </a:p>
          <a:p>
            <a:pPr algn="ctr"/>
            <a:endParaRPr lang="sk-SK" sz="2800" dirty="0"/>
          </a:p>
          <a:p>
            <a:pPr algn="ctr"/>
            <a:endParaRPr lang="sk-SK" sz="2800" dirty="0" smtClean="0"/>
          </a:p>
          <a:p>
            <a:pPr algn="ctr"/>
            <a:endParaRPr lang="sk-SK" sz="2800" dirty="0"/>
          </a:p>
          <a:p>
            <a:pPr algn="r"/>
            <a:r>
              <a:rPr lang="sk-SK" sz="1800" dirty="0" smtClean="0"/>
              <a:t>Mgr. Andrea Balážová </a:t>
            </a:r>
            <a:endParaRPr lang="sk-SK" sz="1800" dirty="0"/>
          </a:p>
          <a:p>
            <a:pPr algn="ctr"/>
            <a:endParaRPr lang="sk-SK" sz="2800" dirty="0" smtClean="0"/>
          </a:p>
          <a:p>
            <a:pPr algn="ctr"/>
            <a:endParaRPr lang="sk-SK" sz="2800" dirty="0" smtClean="0"/>
          </a:p>
          <a:p>
            <a:pPr algn="ctr"/>
            <a:endParaRPr lang="sk-SK" sz="2800" dirty="0" smtClean="0"/>
          </a:p>
          <a:p>
            <a:pPr algn="ctr"/>
            <a:endParaRPr lang="sk-SK" sz="2800" dirty="0"/>
          </a:p>
        </p:txBody>
      </p:sp>
      <p:pic>
        <p:nvPicPr>
          <p:cNvPr id="5" name="pohy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381" y="5756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5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93">
        <p:fade/>
      </p:transition>
    </mc:Choice>
    <mc:Fallback>
      <p:transition spd="med" advTm="36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142" y="0"/>
            <a:ext cx="9047860" cy="780585"/>
          </a:xfrm>
        </p:spPr>
        <p:txBody>
          <a:bodyPr>
            <a:normAutofit/>
          </a:bodyPr>
          <a:lstStyle/>
          <a:p>
            <a:r>
              <a:rPr lang="sk-SK" dirty="0" smtClean="0">
                <a:solidFill>
                  <a:schemeClr val="tx1"/>
                </a:solidFill>
              </a:rPr>
              <a:t>Pohyb v globalizovanom svete 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317524"/>
            <a:ext cx="11920654" cy="5348748"/>
          </a:xfrm>
        </p:spPr>
        <p:txBody>
          <a:bodyPr>
            <a:normAutofit fontScale="85000" lnSpcReduction="20000"/>
          </a:bodyPr>
          <a:lstStyle/>
          <a:p>
            <a:r>
              <a:rPr lang="sk-SK" sz="3000" dirty="0" smtClean="0"/>
              <a:t>Pohyb je odzrkadlením slobody, ktorý získava priestorovo nelimitovaný charakter  </a:t>
            </a:r>
          </a:p>
          <a:p>
            <a:endParaRPr lang="sk-SK" sz="3000" dirty="0"/>
          </a:p>
          <a:p>
            <a:endParaRPr lang="sk-SK" sz="3000" dirty="0" smtClean="0"/>
          </a:p>
          <a:p>
            <a:r>
              <a:rPr lang="sk-SK" sz="3000" dirty="0" smtClean="0"/>
              <a:t>Globalizácia ako spôsob </a:t>
            </a:r>
            <a:r>
              <a:rPr lang="sk-SK" sz="3000" dirty="0" err="1" smtClean="0"/>
              <a:t>radikalizácie</a:t>
            </a:r>
            <a:r>
              <a:rPr lang="sk-SK" sz="3000" dirty="0" smtClean="0"/>
              <a:t> pohybu</a:t>
            </a:r>
            <a:endParaRPr lang="sk-SK" sz="3000" dirty="0"/>
          </a:p>
          <a:p>
            <a:endParaRPr lang="sk-SK" sz="3000" dirty="0" smtClean="0"/>
          </a:p>
          <a:p>
            <a:pPr marL="0" indent="0">
              <a:buNone/>
            </a:pPr>
            <a:endParaRPr lang="sk-SK" sz="3000" dirty="0"/>
          </a:p>
          <a:p>
            <a:r>
              <a:rPr lang="sk-SK" sz="3000" dirty="0" smtClean="0"/>
              <a:t>Dva rozmery prežitku z pohybu v súčasnosti: </a:t>
            </a:r>
          </a:p>
          <a:p>
            <a:pPr marL="0" indent="0">
              <a:buNone/>
            </a:pPr>
            <a:endParaRPr lang="sk-SK" sz="3000" dirty="0" smtClean="0"/>
          </a:p>
          <a:p>
            <a:pPr marL="0" indent="0">
              <a:buNone/>
            </a:pPr>
            <a:endParaRPr lang="sk-SK" sz="3000" dirty="0" smtClean="0"/>
          </a:p>
          <a:p>
            <a:pPr marL="0" indent="0">
              <a:buNone/>
            </a:pPr>
            <a:r>
              <a:rPr lang="sk-SK" sz="3000" dirty="0"/>
              <a:t> </a:t>
            </a:r>
            <a:r>
              <a:rPr lang="sk-SK" sz="3000" dirty="0" smtClean="0"/>
              <a:t>- existenciálno-subjektívny (sloboda)</a:t>
            </a:r>
          </a:p>
          <a:p>
            <a:pPr marL="0" indent="0">
              <a:buNone/>
            </a:pPr>
            <a:endParaRPr lang="sk-SK" sz="3000" dirty="0"/>
          </a:p>
          <a:p>
            <a:pPr marL="0" indent="0">
              <a:buNone/>
            </a:pPr>
            <a:r>
              <a:rPr lang="sk-SK" sz="3000" dirty="0" smtClean="0"/>
              <a:t>  - sociálno-objektívny ( nebyť v pohybe dnes nie je reálne, pretože sme súčasťou sveta, ktorý je neustále v pohybe)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246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8161">
        <p:fade/>
      </p:transition>
    </mc:Choice>
    <mc:Fallback>
      <p:transition spd="med" advClick="0" advTm="1581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639" y="89211"/>
            <a:ext cx="9018363" cy="747130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Kompresia priestoru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170039"/>
            <a:ext cx="11954107" cy="5594555"/>
          </a:xfrm>
        </p:spPr>
        <p:txBody>
          <a:bodyPr>
            <a:noAutofit/>
          </a:bodyPr>
          <a:lstStyle/>
          <a:p>
            <a:r>
              <a:rPr lang="sk-SK" dirty="0" smtClean="0"/>
              <a:t>Idea kompresie priestoru ako nový prežitok z </a:t>
            </a:r>
          </a:p>
          <a:p>
            <a:pPr marL="0" indent="0">
              <a:buNone/>
            </a:pPr>
            <a:r>
              <a:rPr lang="sk-SK" dirty="0" smtClean="0"/>
              <a:t>pohybu v globalizovanom svete</a:t>
            </a:r>
          </a:p>
          <a:p>
            <a:pPr marL="0" indent="0">
              <a:buNone/>
            </a:pPr>
            <a:endParaRPr lang="sk-SK" dirty="0"/>
          </a:p>
          <a:p>
            <a:r>
              <a:rPr lang="sk-SK" dirty="0" smtClean="0"/>
              <a:t>Kompresia priestoru (časopriestorová kompresia) </a:t>
            </a:r>
          </a:p>
          <a:p>
            <a:pPr marL="0" indent="0">
              <a:buNone/>
            </a:pPr>
            <a:r>
              <a:rPr lang="sk-SK" dirty="0" smtClean="0"/>
              <a:t>poukazuje na rozklad priestorových hraníc pohybu </a:t>
            </a:r>
          </a:p>
          <a:p>
            <a:pPr marL="0" indent="0">
              <a:buNone/>
            </a:pPr>
            <a:r>
              <a:rPr lang="sk-SK" sz="1600" dirty="0"/>
              <a:t> </a:t>
            </a:r>
            <a:r>
              <a:rPr lang="sk-SK" sz="1600" dirty="0" smtClean="0"/>
              <a:t>                                                                                                                                                                   Zdroj</a:t>
            </a:r>
            <a:r>
              <a:rPr lang="sk-SK" sz="1600" dirty="0"/>
              <a:t>: </a:t>
            </a:r>
            <a:r>
              <a:rPr lang="sk-SK" sz="1600" dirty="0" smtClean="0"/>
              <a:t>oudtshoorncourant.com</a:t>
            </a:r>
            <a:endParaRPr lang="sk-SK" sz="1600" dirty="0"/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                                                                                            </a:t>
            </a:r>
          </a:p>
          <a:p>
            <a:r>
              <a:rPr lang="sk-SK" dirty="0"/>
              <a:t> N</a:t>
            </a:r>
            <a:r>
              <a:rPr lang="sk-SK" dirty="0" smtClean="0"/>
              <a:t>ová antropologická paradigma? </a:t>
            </a:r>
          </a:p>
          <a:p>
            <a:pPr marL="0" indent="0">
              <a:buNone/>
            </a:pPr>
            <a:endParaRPr lang="sk-SK" dirty="0"/>
          </a:p>
          <a:p>
            <a:endParaRPr lang="sk-SK" dirty="0" smtClean="0"/>
          </a:p>
          <a:p>
            <a:r>
              <a:rPr lang="sk-SK" dirty="0" smtClean="0"/>
              <a:t>Zmena prežívania  nielen pohybu, ale tiež kategórií „blízkeho“ a „vzdialeného“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343" y="393291"/>
            <a:ext cx="4552334" cy="309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7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54052">
        <p:fade/>
      </p:transition>
    </mc:Choice>
    <mc:Fallback>
      <p:transition spd="med" advClick="0" advTm="154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303" y="78658"/>
            <a:ext cx="11078497" cy="678426"/>
          </a:xfrm>
        </p:spPr>
        <p:txBody>
          <a:bodyPr>
            <a:normAutofit fontScale="90000"/>
          </a:bodyPr>
          <a:lstStyle/>
          <a:p>
            <a:r>
              <a:rPr lang="sk-SK" dirty="0"/>
              <a:t>V</a:t>
            </a:r>
            <a:r>
              <a:rPr lang="sk-SK" dirty="0" smtClean="0"/>
              <a:t>ýznam pohybu v globalizovanom svete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0361" y="1081668"/>
            <a:ext cx="12091639" cy="5663261"/>
          </a:xfrm>
        </p:spPr>
        <p:txBody>
          <a:bodyPr>
            <a:normAutofit fontScale="92500"/>
          </a:bodyPr>
          <a:lstStyle/>
          <a:p>
            <a:r>
              <a:rPr lang="sk-SK" dirty="0" smtClean="0"/>
              <a:t>Základná kategória ľudského života</a:t>
            </a: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Spôsob sebavyjadrenia, osobnej prestíže</a:t>
            </a:r>
          </a:p>
          <a:p>
            <a:pPr marL="0" indent="0">
              <a:buNone/>
            </a:pPr>
            <a:r>
              <a:rPr lang="sk-SK" dirty="0" smtClean="0"/>
              <a:t>                                                                                                                              </a:t>
            </a:r>
            <a:r>
              <a:rPr lang="sk-SK" sz="1700" dirty="0" smtClean="0"/>
              <a:t> </a:t>
            </a:r>
            <a:r>
              <a:rPr lang="sk-SK" sz="1700" dirty="0"/>
              <a:t>Zdroj: </a:t>
            </a:r>
            <a:r>
              <a:rPr lang="sk-SK" sz="1700" dirty="0" smtClean="0"/>
              <a:t>freepik.com</a:t>
            </a:r>
          </a:p>
          <a:p>
            <a:pPr marL="0" indent="0">
              <a:buNone/>
            </a:pPr>
            <a:r>
              <a:rPr lang="sk-SK" sz="1700" dirty="0" smtClean="0"/>
              <a:t>                                                                                                                                     Zdroj</a:t>
            </a:r>
            <a:r>
              <a:rPr lang="sk-SK" sz="1700" dirty="0"/>
              <a:t>: </a:t>
            </a:r>
            <a:r>
              <a:rPr lang="sk-SK" sz="1700" dirty="0" smtClean="0"/>
              <a:t>thegrundyregister.com</a:t>
            </a:r>
            <a:endParaRPr lang="sk-SK" sz="1700" dirty="0"/>
          </a:p>
          <a:p>
            <a:pPr marL="0" indent="0">
              <a:buNone/>
            </a:pPr>
            <a:r>
              <a:rPr lang="sk-SK" dirty="0" smtClean="0"/>
              <a:t>„Životné ambície sa čoraz častejšie  vyjadrujú v pojmoch mobility, slobodného výberu miesta, cestovania, spoznávania sveta. „Dobrý život“ je život v pohybe ale presnejšie, vedomie, že človek ľahko môže odísť, ak mu už zotrvávanie na mieste nevyhovuje. Vynútená mobilita, stav pripútania na miesto a nemožnosť ísť niekde inde, je najodpornejšia, najkrutejšia a najodpudzujúcejšia situácia“ (</a:t>
            </a:r>
            <a:r>
              <a:rPr lang="sk-SK" dirty="0" err="1" smtClean="0"/>
              <a:t>Bauman</a:t>
            </a:r>
            <a:r>
              <a:rPr lang="sk-SK" dirty="0" smtClean="0"/>
              <a:t>, 2000, s.113).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Pohyb ako hodnota sama o sebe 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62" y="172065"/>
            <a:ext cx="2467897" cy="214994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99" y="757084"/>
            <a:ext cx="3208531" cy="211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6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1923">
        <p:fade/>
      </p:transition>
    </mc:Choice>
    <mc:Fallback>
      <p:transition spd="med" advClick="0" advTm="1119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316" y="88491"/>
            <a:ext cx="11196484" cy="914400"/>
          </a:xfrm>
        </p:spPr>
        <p:txBody>
          <a:bodyPr/>
          <a:lstStyle/>
          <a:p>
            <a:r>
              <a:rPr lang="sk-SK" dirty="0" smtClean="0"/>
              <a:t>Etický rozmer pohybu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8490" y="1337188"/>
            <a:ext cx="12103510" cy="5427406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Pohyb bol vždy vnímaný ako metóda kultivácie človeka a jeho </a:t>
            </a:r>
            <a:r>
              <a:rPr lang="sk-SK" sz="3200" dirty="0" err="1" smtClean="0"/>
              <a:t>axiologických</a:t>
            </a:r>
            <a:r>
              <a:rPr lang="sk-SK" sz="3200" dirty="0" smtClean="0"/>
              <a:t> základov </a:t>
            </a:r>
          </a:p>
          <a:p>
            <a:endParaRPr lang="sk-SK" sz="3200" dirty="0"/>
          </a:p>
          <a:p>
            <a:endParaRPr lang="sk-SK" sz="3200" dirty="0" smtClean="0"/>
          </a:p>
          <a:p>
            <a:r>
              <a:rPr lang="sk-SK" sz="3200" dirty="0" smtClean="0"/>
              <a:t>Pohyb umožňuje človeku kultivovať jeho personálne  cnosti </a:t>
            </a:r>
          </a:p>
          <a:p>
            <a:endParaRPr lang="sk-SK" sz="3200" dirty="0"/>
          </a:p>
          <a:p>
            <a:endParaRPr lang="sk-SK" sz="3200" dirty="0" smtClean="0"/>
          </a:p>
          <a:p>
            <a:r>
              <a:rPr lang="sk-SK" sz="3200" dirty="0" smtClean="0"/>
              <a:t>Hedonizmus a </a:t>
            </a:r>
            <a:r>
              <a:rPr lang="sk-SK" sz="3200" dirty="0" err="1" smtClean="0"/>
              <a:t>eudaimonizmus</a:t>
            </a:r>
            <a:r>
              <a:rPr lang="sk-SK" sz="3200" dirty="0" smtClean="0"/>
              <a:t> ako dôsledky pohybových aktivít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73641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7679">
        <p:fade/>
      </p:transition>
    </mc:Choice>
    <mc:Fallback>
      <p:transition spd="med" advClick="0" advTm="137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3961" y="216311"/>
            <a:ext cx="10999839" cy="875070"/>
          </a:xfrm>
        </p:spPr>
        <p:txBody>
          <a:bodyPr/>
          <a:lstStyle/>
          <a:p>
            <a:r>
              <a:rPr lang="sk-SK" dirty="0" smtClean="0"/>
              <a:t>Konzumujeme pohyb ?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8323" y="1091381"/>
            <a:ext cx="12024851" cy="5766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dirty="0" smtClean="0"/>
              <a:t>                                                     </a:t>
            </a:r>
          </a:p>
          <a:p>
            <a:r>
              <a:rPr lang="sk-SK" dirty="0" smtClean="0"/>
              <a:t>Pohyb preniká do každodenných činností,</a:t>
            </a:r>
          </a:p>
          <a:p>
            <a:pPr marL="0" indent="0">
              <a:buNone/>
            </a:pPr>
            <a:r>
              <a:rPr lang="sk-SK" dirty="0"/>
              <a:t>t</a:t>
            </a:r>
            <a:r>
              <a:rPr lang="sk-SK" dirty="0" smtClean="0"/>
              <a:t>ypickým príkladom je tzv. </a:t>
            </a:r>
            <a:r>
              <a:rPr lang="sk-SK" dirty="0" err="1" smtClean="0"/>
              <a:t>strollering</a:t>
            </a:r>
            <a:r>
              <a:rPr lang="sk-SK" dirty="0" smtClean="0"/>
              <a:t> 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sz="3200" dirty="0" smtClean="0"/>
          </a:p>
          <a:p>
            <a:r>
              <a:rPr lang="sk-SK" sz="3200" dirty="0"/>
              <a:t> </a:t>
            </a:r>
            <a:r>
              <a:rPr lang="sk-SK" dirty="0" smtClean="0"/>
              <a:t>Pohyb umožňuje rozvoj hedonistickej a</a:t>
            </a:r>
          </a:p>
          <a:p>
            <a:pPr marL="0" indent="0">
              <a:buNone/>
            </a:pPr>
            <a:r>
              <a:rPr lang="sk-SK" dirty="0"/>
              <a:t>i</a:t>
            </a:r>
            <a:r>
              <a:rPr lang="sk-SK" dirty="0" smtClean="0"/>
              <a:t>ndividualisticko-narcistickej kultúry </a:t>
            </a: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1600" dirty="0" smtClean="0"/>
              <a:t>                                                                                                                                                                  Zdroj</a:t>
            </a:r>
            <a:r>
              <a:rPr lang="sk-SK" sz="1600" dirty="0"/>
              <a:t>: strollering.cz    </a:t>
            </a:r>
          </a:p>
          <a:p>
            <a:r>
              <a:rPr lang="sk-SK" dirty="0" smtClean="0"/>
              <a:t> Oslobodenie pohybu od </a:t>
            </a:r>
            <a:r>
              <a:rPr lang="sk-SK" dirty="0" err="1" smtClean="0"/>
              <a:t>axiologických</a:t>
            </a:r>
            <a:r>
              <a:rPr lang="sk-SK" dirty="0" smtClean="0"/>
              <a:t> rámcov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49" y="1091381"/>
            <a:ext cx="4992909" cy="41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9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415">
        <p:fade/>
      </p:transition>
    </mc:Choice>
    <mc:Fallback>
      <p:transition spd="med" advClick="0" advTm="1804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806" y="365125"/>
            <a:ext cx="11107994" cy="706591"/>
          </a:xfrm>
        </p:spPr>
        <p:txBody>
          <a:bodyPr>
            <a:noAutofit/>
          </a:bodyPr>
          <a:lstStyle/>
          <a:p>
            <a:r>
              <a:rPr lang="sk-SK" sz="4800" dirty="0" smtClean="0"/>
              <a:t>Záver </a:t>
            </a:r>
            <a:endParaRPr lang="sk-SK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34297" y="1563329"/>
            <a:ext cx="11019503" cy="4613634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Pohyb je princípom globalizovaného sveta, ktorého základným prežitkom sa stala kompresia priestoru </a:t>
            </a:r>
            <a:endParaRPr lang="sk-SK" sz="3200" dirty="0"/>
          </a:p>
          <a:p>
            <a:endParaRPr lang="sk-SK" sz="3200" dirty="0" smtClean="0"/>
          </a:p>
          <a:p>
            <a:r>
              <a:rPr lang="sk-SK" sz="3200" dirty="0" smtClean="0"/>
              <a:t>Pohyb umožňuje kultiváciu človeka, pričom rozširuje jeho </a:t>
            </a:r>
            <a:r>
              <a:rPr lang="sk-SK" sz="3200" dirty="0" err="1" smtClean="0"/>
              <a:t>axiologické</a:t>
            </a:r>
            <a:r>
              <a:rPr lang="sk-SK" sz="3200" dirty="0" smtClean="0"/>
              <a:t> perspektívy </a:t>
            </a:r>
          </a:p>
          <a:p>
            <a:endParaRPr lang="sk-SK" sz="3200" dirty="0"/>
          </a:p>
          <a:p>
            <a:endParaRPr lang="sk-SK" sz="3200" dirty="0" smtClean="0"/>
          </a:p>
          <a:p>
            <a:r>
              <a:rPr lang="sk-SK" sz="3200" dirty="0" smtClean="0"/>
              <a:t>Zmena paradigmy pohybu, ktorá spočíva v aspekte konzumu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1324233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3117">
        <p:fade/>
      </p:transition>
    </mc:Choice>
    <mc:Fallback>
      <p:transition spd="med" advTm="163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</TotalTime>
  <Words>323</Words>
  <Application>Microsoft Office PowerPoint</Application>
  <PresentationFormat>Širokouhlá</PresentationFormat>
  <Paragraphs>70</Paragraphs>
  <Slides>7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                Trnavská univerzita                Filozofická fakulta </vt:lpstr>
      <vt:lpstr>Pohyb v globalizovanom svete </vt:lpstr>
      <vt:lpstr>Kompresia priestoru</vt:lpstr>
      <vt:lpstr>Význam pohybu v globalizovanom svete </vt:lpstr>
      <vt:lpstr>Etický rozmer pohybu </vt:lpstr>
      <vt:lpstr>Konzumujeme pohyb ? </vt:lpstr>
      <vt:lpstr>Záver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Trnavská univerzita  Filozofická fakulta</dc:title>
  <dc:creator>Andrea Balážová</dc:creator>
  <cp:lastModifiedBy>Andrea Balážová</cp:lastModifiedBy>
  <cp:revision>35</cp:revision>
  <dcterms:created xsi:type="dcterms:W3CDTF">2020-10-18T19:39:34Z</dcterms:created>
  <dcterms:modified xsi:type="dcterms:W3CDTF">2020-10-25T15:02:34Z</dcterms:modified>
</cp:coreProperties>
</file>